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80625" cy="5670550"/>
  <p:notesSz cx="7559675" cy="10691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42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6A55D0D-C162-4EAC-B665-661617C14779}" type="slidenum">
              <a:t>‹N°›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BADD404-0EA8-448D-81CB-87D45F9E1F05}" type="slidenum">
              <a:t>‹N°›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A1479AC-DA65-4B49-AA0A-47E3A004AE57}" type="slidenum">
              <a:t>‹N°›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FEC2A85-8161-4972-9195-3C11B4A06FD9}" type="slidenum">
              <a:t>‹N°›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5336115-DD29-47F2-89CF-2DCDC3FDBA84}" type="slidenum">
              <a:t>‹N°›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F1512E2-EE57-45AF-989E-8DB8B00597A4}" type="slidenum">
              <a:t>‹N°›</a:t>
            </a:fld>
            <a:endParaRPr/>
          </a:p>
        </p:txBody>
      </p:sp>
      <p:sp>
        <p:nvSpPr>
          <p:cNvPr id="2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DD5F6565-03AF-4A1D-88A6-D7661B56E4BF}" type="slidenum">
              <a:t>‹N°›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BC3E908-0932-40C4-956E-E7686AEEDB30}" type="slidenum">
              <a:t>‹N°›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280" cy="4386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fr-F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05EF60F-F099-4AA9-97C8-E73F58873661}" type="slidenum">
              <a:t>‹N°›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8B9CF91C-DB97-44BE-BD5A-11C251310D1C}" type="slidenum">
              <a:t>‹N°›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91CD06C-F913-4AB3-A65B-F393F260FB2C}" type="slidenum">
              <a:t>‹N°›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80C9118-0D70-4BEB-98A6-F7FA13F03E1F}" type="slidenum">
              <a:t>‹N°›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4400" b="0" strike="noStrike" spc="-1">
                <a:solidFill>
                  <a:srgbClr val="000000"/>
                </a:solidFill>
                <a:latin typeface="Arial"/>
              </a:rPr>
              <a:t>Cliquez pour éditer le format du texte-titre</a:t>
            </a:r>
          </a:p>
        </p:txBody>
      </p:sp>
      <p:sp>
        <p:nvSpPr>
          <p:cNvPr id="5" name="PlaceHolder 2"/>
          <p:cNvSpPr>
            <a:spLocks noGrp="1"/>
          </p:cNvSpPr>
          <p:nvPr>
            <p:ph type="ftr" idx="1"/>
          </p:nvPr>
        </p:nvSpPr>
        <p:spPr>
          <a:xfrm>
            <a:off x="3447360" y="5165280"/>
            <a:ext cx="3194640" cy="390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&lt;pied de page&gt;</a:t>
            </a:r>
            <a:endParaRPr lang="fr-FR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2"/>
          </p:nvPr>
        </p:nvSpPr>
        <p:spPr>
          <a:xfrm>
            <a:off x="7227360" y="5165280"/>
            <a:ext cx="2347920" cy="390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B23B1E93-4117-4074-93AF-A8C45703ED2E}" type="slidenum">
              <a:rPr lang="fr-FR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‹N°›</a:t>
            </a:fld>
            <a:endParaRPr lang="fr-FR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3"/>
          </p:nvPr>
        </p:nvSpPr>
        <p:spPr>
          <a:xfrm>
            <a:off x="504000" y="5165280"/>
            <a:ext cx="2347920" cy="390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fr-F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fr-FR" sz="1400" b="0" strike="noStrike" spc="-1">
                <a:solidFill>
                  <a:srgbClr val="000000"/>
                </a:solidFill>
                <a:latin typeface="Times New Roman"/>
              </a:rPr>
              <a:t>&lt;date/heure&gt;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ZoneTexte 40"/>
          <p:cNvSpPr/>
          <p:nvPr/>
        </p:nvSpPr>
        <p:spPr>
          <a:xfrm>
            <a:off x="2610492" y="4917240"/>
            <a:ext cx="4859640" cy="657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000" b="0" i="1" strike="noStrike" spc="-1" dirty="0">
                <a:solidFill>
                  <a:srgbClr val="190751"/>
                </a:solidFill>
                <a:latin typeface="Arial"/>
                <a:ea typeface="DejaVu Sans"/>
              </a:rPr>
              <a:t>13</a:t>
            </a:r>
            <a:r>
              <a:rPr lang="fr-FR" sz="1000" b="0" i="1" strike="noStrike" spc="-1" baseline="33000" dirty="0">
                <a:solidFill>
                  <a:srgbClr val="190751"/>
                </a:solidFill>
                <a:latin typeface="Arial"/>
                <a:ea typeface="DejaVu Sans"/>
              </a:rPr>
              <a:t>èmes</a:t>
            </a:r>
            <a:r>
              <a:rPr lang="fr-FR" sz="1000" b="0" i="1" strike="noStrike" spc="-1" dirty="0">
                <a:solidFill>
                  <a:srgbClr val="190751"/>
                </a:solidFill>
                <a:latin typeface="Arial"/>
                <a:ea typeface="DejaVu Sans"/>
              </a:rPr>
              <a:t> Journées Nationales de Géotechnique et de Géologie de l’Ingénieur</a:t>
            </a:r>
            <a:endParaRPr lang="fr-FR" sz="1000" b="0" strike="noStrike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000" b="0" i="1" strike="noStrike" spc="-1" dirty="0">
                <a:solidFill>
                  <a:srgbClr val="190751"/>
                </a:solidFill>
                <a:latin typeface="Arial"/>
                <a:ea typeface="DejaVu Sans"/>
              </a:rPr>
              <a:t>Grenoble</a:t>
            </a:r>
            <a:endParaRPr lang="fr-FR" sz="1000" b="0" strike="noStrike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000" b="0" i="1" strike="noStrike" spc="-1" dirty="0">
                <a:solidFill>
                  <a:srgbClr val="190751"/>
                </a:solidFill>
                <a:latin typeface="Arial"/>
                <a:ea typeface="DejaVu Sans"/>
              </a:rPr>
              <a:t>7 - 10 avril 2026</a:t>
            </a:r>
            <a:endParaRPr lang="fr-FR" sz="1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ZoneTexte 41"/>
          <p:cNvSpPr/>
          <p:nvPr/>
        </p:nvSpPr>
        <p:spPr>
          <a:xfrm>
            <a:off x="3449520" y="1838880"/>
            <a:ext cx="3030120" cy="1166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200" b="0" strike="noStrike" spc="-1" dirty="0">
                <a:solidFill>
                  <a:srgbClr val="190751"/>
                </a:solidFill>
                <a:latin typeface="Arial"/>
                <a:ea typeface="DejaVu Sans"/>
              </a:rPr>
              <a:t>Titre de la présentation</a:t>
            </a:r>
            <a:endParaRPr lang="fr-FR" sz="2200" b="0" strike="noStrike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fr-FR" sz="2200" b="0" strike="noStrike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190751"/>
                </a:solidFill>
                <a:latin typeface="Arial"/>
                <a:ea typeface="DejaVu Sans"/>
              </a:rPr>
              <a:t>Noms des contributeurs</a:t>
            </a:r>
            <a:endParaRPr lang="fr-FR" sz="1600" b="0" strike="noStrike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190751"/>
                </a:solidFill>
                <a:latin typeface="Arial"/>
                <a:ea typeface="DejaVu Sans"/>
              </a:rPr>
              <a:t>Affiliations</a:t>
            </a:r>
            <a:endParaRPr lang="fr-FR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Rectangle 42"/>
          <p:cNvSpPr/>
          <p:nvPr/>
        </p:nvSpPr>
        <p:spPr>
          <a:xfrm>
            <a:off x="4040280" y="3526848"/>
            <a:ext cx="1848600" cy="615960"/>
          </a:xfrm>
          <a:prstGeom prst="rect">
            <a:avLst/>
          </a:prstGeom>
          <a:noFill/>
          <a:ln w="0">
            <a:solidFill>
              <a:srgbClr val="00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Logo affiliation</a:t>
            </a:r>
            <a:endParaRPr lang="fr-FR" sz="1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3" name="Image 45"/>
          <p:cNvPicPr/>
          <p:nvPr/>
        </p:nvPicPr>
        <p:blipFill>
          <a:blip r:embed="rId2"/>
          <a:stretch/>
        </p:blipFill>
        <p:spPr>
          <a:xfrm>
            <a:off x="8100000" y="3770640"/>
            <a:ext cx="1803960" cy="1803960"/>
          </a:xfrm>
          <a:prstGeom prst="rect">
            <a:avLst/>
          </a:prstGeom>
          <a:ln w="0">
            <a:noFill/>
          </a:ln>
        </p:spPr>
      </p:pic>
      <p:pic>
        <p:nvPicPr>
          <p:cNvPr id="44" name="Image 46"/>
          <p:cNvPicPr/>
          <p:nvPr/>
        </p:nvPicPr>
        <p:blipFill>
          <a:blip r:embed="rId3"/>
          <a:stretch/>
        </p:blipFill>
        <p:spPr>
          <a:xfrm>
            <a:off x="7439400" y="186120"/>
            <a:ext cx="2316600" cy="1073880"/>
          </a:xfrm>
          <a:prstGeom prst="rect">
            <a:avLst/>
          </a:prstGeom>
          <a:ln w="0">
            <a:noFill/>
          </a:ln>
        </p:spPr>
      </p:pic>
      <p:pic>
        <p:nvPicPr>
          <p:cNvPr id="45" name="Image 1"/>
          <p:cNvPicPr/>
          <p:nvPr/>
        </p:nvPicPr>
        <p:blipFill>
          <a:blip r:embed="rId4"/>
          <a:stretch/>
        </p:blipFill>
        <p:spPr>
          <a:xfrm>
            <a:off x="77400" y="0"/>
            <a:ext cx="2329200" cy="1260000"/>
          </a:xfrm>
          <a:prstGeom prst="rect">
            <a:avLst/>
          </a:prstGeom>
          <a:ln w="0">
            <a:noFill/>
          </a:ln>
        </p:spPr>
      </p:pic>
      <p:pic>
        <p:nvPicPr>
          <p:cNvPr id="46" name="Image 2"/>
          <p:cNvPicPr/>
          <p:nvPr/>
        </p:nvPicPr>
        <p:blipFill>
          <a:blip r:embed="rId5"/>
          <a:stretch/>
        </p:blipFill>
        <p:spPr>
          <a:xfrm>
            <a:off x="4304160" y="213480"/>
            <a:ext cx="1815840" cy="87984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</TotalTime>
  <Words>26</Words>
  <Application>Microsoft Office PowerPoint</Application>
  <PresentationFormat>Personnalisé</PresentationFormat>
  <Paragraphs>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Office Theme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Fabrice Emeriault</dc:creator>
  <dc:description/>
  <cp:lastModifiedBy>Fabrice Emeriault</cp:lastModifiedBy>
  <cp:revision>10</cp:revision>
  <dcterms:created xsi:type="dcterms:W3CDTF">2026-02-27T15:18:05Z</dcterms:created>
  <dcterms:modified xsi:type="dcterms:W3CDTF">2026-03-06T15:15:49Z</dcterms:modified>
  <dc:language>fr-FR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Personnalisé</vt:lpwstr>
  </property>
  <property fmtid="{D5CDD505-2E9C-101B-9397-08002B2CF9AE}" pid="3" name="Slides">
    <vt:i4>1</vt:i4>
  </property>
</Properties>
</file>